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5"/>
    <p:restoredTop sz="94660"/>
  </p:normalViewPr>
  <p:slideViewPr>
    <p:cSldViewPr snapToGrid="0">
      <p:cViewPr varScale="1">
        <p:scale>
          <a:sx n="109" d="100"/>
          <a:sy n="109" d="100"/>
        </p:scale>
        <p:origin x="-894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54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26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63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27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8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6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94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71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76831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31C19-49E8-4135-803F-B2DA3D959B29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F5FD-4E7A-4E3C-B720-F22571E9A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1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8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729630"/>
              </p:ext>
            </p:extLst>
          </p:nvPr>
        </p:nvGraphicFramePr>
        <p:xfrm>
          <a:off x="582868" y="1154641"/>
          <a:ext cx="11026276" cy="49659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2691"/>
                <a:gridCol w="1362999"/>
                <a:gridCol w="1379421"/>
                <a:gridCol w="1352053"/>
                <a:gridCol w="1349778"/>
                <a:gridCol w="1349778"/>
                <a:gridCol w="1349778"/>
                <a:gridCol w="1349778"/>
              </a:tblGrid>
              <a:tr h="419874"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17：00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9697" marR="99697" marT="49848" marB="49848" anchor="ctr">
                    <a:solidFill>
                      <a:srgbClr val="FFA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18：00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9697" marR="99697" marT="49848" marB="49848" anchor="ctr">
                    <a:solidFill>
                      <a:srgbClr val="FFA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19：00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9697" marR="99697" marT="49848" marB="49848" anchor="ctr">
                    <a:solidFill>
                      <a:srgbClr val="FFA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20：00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9697" marR="99697" marT="49848" marB="49848" anchor="ctr">
                    <a:solidFill>
                      <a:srgbClr val="FFA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21：00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9697" marR="99697" marT="49848" marB="49848" anchor="ctr">
                    <a:solidFill>
                      <a:srgbClr val="FFA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22：00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9697" marR="99697" marT="49848" marB="49848" anchor="ctr">
                    <a:solidFill>
                      <a:srgbClr val="FFA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23：00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9697" marR="99697" marT="49848" marB="49848" anchor="ctr">
                    <a:solidFill>
                      <a:srgbClr val="FFA040"/>
                    </a:solidFill>
                  </a:tcPr>
                </a:tc>
                <a:extLst>
                  <a:ext uri="{0D108BD9-81ED-4DB2-BD59-A6C34878D82A}"/>
                </a:extLst>
              </a:tr>
              <a:tr h="10435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>
                          <a:latin typeface="BIZ UDPゴシック"/>
                          <a:ea typeface="BIZ UDPゴシック"/>
                        </a:rPr>
                        <a:t>8/11（日・祝）</a:t>
                      </a:r>
                      <a:endParaRPr>
                        <a:latin typeface="BIZ UDPゴシック"/>
                        <a:ea typeface="BIZ UDPゴシック"/>
                      </a:endParaRPr>
                    </a:p>
                  </a:txBody>
                  <a:tcPr marL="99697" marR="99697" marT="49848" marB="49848" vert="horz" anchor="ctr" anchorCtr="0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extLst>
                  <a:ext uri="{0D108BD9-81ED-4DB2-BD59-A6C34878D82A}"/>
                </a:extLst>
              </a:tr>
              <a:tr h="15826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/>
                          <a:ea typeface="BIZ UDPゴシック"/>
                        </a:rPr>
                        <a:t>8/14（水）</a:t>
                      </a:r>
                      <a:endParaRPr kumimoji="1" lang="ja-JP" altLang="en-US" sz="1200" dirty="0">
                        <a:latin typeface="BIZ UDPゴシック"/>
                        <a:ea typeface="BIZ UDPゴシック"/>
                      </a:endParaRPr>
                    </a:p>
                  </a:txBody>
                  <a:tcPr marL="99697" marR="99697" marT="49848" marB="49848" vert="horz" anchor="ctr" anchorCtr="0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extLst>
                  <a:ext uri="{0D108BD9-81ED-4DB2-BD59-A6C34878D82A}"/>
                </a:extLst>
              </a:tr>
              <a:tr h="6651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/>
                          <a:ea typeface="BIZ UDPゴシック"/>
                        </a:rPr>
                        <a:t>8/15（木）</a:t>
                      </a:r>
                      <a:endParaRPr kumimoji="1" lang="en-US" altLang="ja-JP" sz="1200" dirty="0" smtClean="0">
                        <a:latin typeface="BIZ UDPゴシック"/>
                        <a:ea typeface="BIZ UDPゴシック"/>
                      </a:endParaRPr>
                    </a:p>
                  </a:txBody>
                  <a:tcPr marL="99697" marR="99697" marT="49848" marB="49848" vert="horz" anchor="ctr" anchorCtr="0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extLst>
                  <a:ext uri="{0D108BD9-81ED-4DB2-BD59-A6C34878D82A}"/>
                </a:extLst>
              </a:tr>
              <a:tr h="6281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/>
                          <a:ea typeface="BIZ UDPゴシック"/>
                        </a:rPr>
                        <a:t>8/16（金）</a:t>
                      </a:r>
                      <a:endParaRPr kumimoji="1" lang="ja-JP" altLang="en-US" sz="1200" dirty="0">
                        <a:latin typeface="BIZ UDPゴシック"/>
                        <a:ea typeface="BIZ UDPゴシック"/>
                      </a:endParaRPr>
                    </a:p>
                  </a:txBody>
                  <a:tcPr marL="99697" marR="99697" marT="49848" marB="49848" vert="horz" anchor="ctr" anchorCtr="0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extLst>
                  <a:ext uri="{0D108BD9-81ED-4DB2-BD59-A6C34878D82A}"/>
                </a:extLst>
              </a:tr>
              <a:tr h="626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/>
                          <a:ea typeface="BIZ UDPゴシック"/>
                        </a:rPr>
                        <a:t>8/17（土）</a:t>
                      </a:r>
                      <a:endParaRPr kumimoji="1" lang="ja-JP" altLang="en-US" sz="1200" dirty="0">
                        <a:latin typeface="BIZ UDPゴシック"/>
                        <a:ea typeface="BIZ UDPゴシック"/>
                      </a:endParaRPr>
                    </a:p>
                  </a:txBody>
                  <a:tcPr marL="99697" marR="99697" marT="49848" marB="49848" vert="horz" anchor="ctr" anchorCtr="0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tc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 marL="99697" marR="99697" marT="49848" marB="49848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09" name="テキスト ボックス 4"/>
          <p:cNvSpPr txBox="1"/>
          <p:nvPr/>
        </p:nvSpPr>
        <p:spPr>
          <a:xfrm>
            <a:off x="3659337" y="438801"/>
            <a:ext cx="4873336" cy="368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BIZ UDPゴシック"/>
                <a:ea typeface="BIZ UDPゴシック"/>
              </a:rPr>
              <a:t>やすぎ月の輪まつり2024☽</a:t>
            </a:r>
            <a:r>
              <a:rPr lang="ja-JP" altLang="en-US" b="1" dirty="0" smtClean="0">
                <a:latin typeface="BIZ UDPゴシック"/>
                <a:ea typeface="BIZ UDPゴシック"/>
              </a:rPr>
              <a:t>スケジュール表</a:t>
            </a:r>
            <a:endParaRPr lang="ja-JP" altLang="en-US" b="1" dirty="0" smtClean="0">
              <a:latin typeface="BIZ UDPゴシック"/>
              <a:ea typeface="BIZ UDPゴシック"/>
            </a:endParaRPr>
          </a:p>
        </p:txBody>
      </p:sp>
      <p:grpSp>
        <p:nvGrpSpPr>
          <p:cNvPr id="1110" name="グループ 57"/>
          <p:cNvGrpSpPr/>
          <p:nvPr/>
        </p:nvGrpSpPr>
        <p:grpSpPr>
          <a:xfrm>
            <a:off x="2184633" y="1723844"/>
            <a:ext cx="8031501" cy="4318946"/>
            <a:chOff x="2184633" y="938854"/>
            <a:chExt cx="8031501" cy="4318946"/>
          </a:xfrm>
        </p:grpSpPr>
        <p:sp>
          <p:nvSpPr>
            <p:cNvPr id="1111" name="テキスト 43"/>
            <p:cNvSpPr txBox="1"/>
            <p:nvPr/>
          </p:nvSpPr>
          <p:spPr>
            <a:xfrm>
              <a:off x="3559762" y="938854"/>
              <a:ext cx="3903391" cy="368439"/>
            </a:xfrm>
            <a:prstGeom prst="rect">
              <a:avLst/>
            </a:prstGeom>
            <a:solidFill>
              <a:srgbClr val="FFFFBE"/>
            </a:solidFill>
            <a:ln>
              <a:solidFill>
                <a:srgbClr val="FFA040"/>
              </a:solidFill>
            </a:ln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/>
                <a:t>マルシェ</a:t>
              </a:r>
              <a:endParaRPr lang="ja-JP" altLang="en-US"/>
            </a:p>
          </p:txBody>
        </p:sp>
        <p:sp>
          <p:nvSpPr>
            <p:cNvPr id="1112" name="テキスト 45"/>
            <p:cNvSpPr txBox="1"/>
            <p:nvPr/>
          </p:nvSpPr>
          <p:spPr>
            <a:xfrm>
              <a:off x="5959384" y="2955495"/>
              <a:ext cx="4256748" cy="368439"/>
            </a:xfrm>
            <a:prstGeom prst="rect">
              <a:avLst/>
            </a:prstGeom>
            <a:solidFill>
              <a:srgbClr val="FFFFBE"/>
            </a:solidFill>
            <a:ln>
              <a:solidFill>
                <a:srgbClr val="FFA040"/>
              </a:solidFill>
            </a:ln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/>
                <a:t>月の輪神事</a:t>
              </a:r>
              <a:endParaRPr lang="ja-JP" altLang="en-US"/>
            </a:p>
          </p:txBody>
        </p:sp>
        <p:sp>
          <p:nvSpPr>
            <p:cNvPr id="1113" name="テキスト 49"/>
            <p:cNvSpPr txBox="1"/>
            <p:nvPr/>
          </p:nvSpPr>
          <p:spPr>
            <a:xfrm>
              <a:off x="3566204" y="2484167"/>
              <a:ext cx="5313026" cy="368439"/>
            </a:xfrm>
            <a:prstGeom prst="rect">
              <a:avLst/>
            </a:prstGeom>
            <a:solidFill>
              <a:srgbClr val="FFFFBE"/>
            </a:solidFill>
            <a:ln>
              <a:solidFill>
                <a:srgbClr val="FFA040"/>
              </a:solidFill>
            </a:ln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 sz="1800"/>
                <a:t>ステージイベント</a:t>
              </a:r>
              <a:endParaRPr lang="ja-JP" altLang="en-US"/>
            </a:p>
          </p:txBody>
        </p:sp>
        <p:sp>
          <p:nvSpPr>
            <p:cNvPr id="1114" name="テキスト 50"/>
            <p:cNvSpPr txBox="1"/>
            <p:nvPr/>
          </p:nvSpPr>
          <p:spPr>
            <a:xfrm>
              <a:off x="2184633" y="2038502"/>
              <a:ext cx="6684976" cy="368439"/>
            </a:xfrm>
            <a:prstGeom prst="rect">
              <a:avLst/>
            </a:prstGeom>
            <a:solidFill>
              <a:srgbClr val="FFFFBE"/>
            </a:solidFill>
            <a:ln>
              <a:solidFill>
                <a:srgbClr val="FFA040"/>
              </a:solidFill>
            </a:ln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/>
                <a:t>マルシェ</a:t>
              </a:r>
              <a:endParaRPr lang="ja-JP" altLang="en-US"/>
            </a:p>
          </p:txBody>
        </p:sp>
        <p:grpSp>
          <p:nvGrpSpPr>
            <p:cNvPr id="1115" name="グループ 52"/>
            <p:cNvGrpSpPr/>
            <p:nvPr/>
          </p:nvGrpSpPr>
          <p:grpSpPr>
            <a:xfrm>
              <a:off x="5962301" y="1346954"/>
              <a:ext cx="1244366" cy="368439"/>
              <a:chOff x="5962301" y="1346954"/>
              <a:chExt cx="1244366" cy="368439"/>
            </a:xfrm>
          </p:grpSpPr>
          <p:sp>
            <p:nvSpPr>
              <p:cNvPr id="1116" name="テキスト 41"/>
              <p:cNvSpPr txBox="1"/>
              <p:nvPr/>
            </p:nvSpPr>
            <p:spPr>
              <a:xfrm>
                <a:off x="6239312" y="1346954"/>
                <a:ext cx="690344" cy="368439"/>
              </a:xfrm>
              <a:prstGeom prst="rect">
                <a:avLst/>
              </a:prstGeom>
              <a:solidFill>
                <a:srgbClr val="FFFFBE"/>
              </a:solidFill>
              <a:ln>
                <a:solidFill>
                  <a:srgbClr val="FFA040"/>
                </a:solidFill>
              </a:ln>
            </p:spPr>
            <p:txBody>
              <a:bodyPr wrap="square">
                <a:spAutoFit/>
              </a:bodyPr>
              <a:p>
                <a:pPr algn="ctr">
                  <a:defRPr lang="ja-JP" altLang="en-US"/>
                </a:pPr>
                <a:endParaRPr lang="ja-JP" altLang="en-US"/>
              </a:p>
            </p:txBody>
          </p:sp>
          <p:sp>
            <p:nvSpPr>
              <p:cNvPr id="1117" name="テキスト 51"/>
              <p:cNvSpPr txBox="1"/>
              <p:nvPr/>
            </p:nvSpPr>
            <p:spPr>
              <a:xfrm>
                <a:off x="5962301" y="1346954"/>
                <a:ext cx="1244366" cy="368439"/>
              </a:xfrm>
              <a:prstGeom prst="rect">
                <a:avLst/>
              </a:prstGeom>
            </p:spPr>
            <p:txBody>
              <a:bodyPr>
                <a:spAutoFit/>
              </a:bodyPr>
              <a:p>
                <a:pPr algn="ctr">
                  <a:defRPr lang="ja-JP" altLang="en-US"/>
                </a:pPr>
                <a:r>
                  <a:rPr lang="ja-JP" altLang="en-US"/>
                  <a:t>花火大会</a:t>
                </a:r>
                <a:endParaRPr lang="ja-JP" altLang="en-US"/>
              </a:p>
            </p:txBody>
          </p:sp>
        </p:grpSp>
        <p:sp>
          <p:nvSpPr>
            <p:cNvPr id="1118" name="テキスト 54"/>
            <p:cNvSpPr txBox="1"/>
            <p:nvPr/>
          </p:nvSpPr>
          <p:spPr>
            <a:xfrm>
              <a:off x="5956465" y="3602038"/>
              <a:ext cx="4259667" cy="368439"/>
            </a:xfrm>
            <a:prstGeom prst="rect">
              <a:avLst/>
            </a:prstGeom>
            <a:solidFill>
              <a:srgbClr val="FFFFBE"/>
            </a:solidFill>
            <a:ln>
              <a:solidFill>
                <a:srgbClr val="FFA040"/>
              </a:solidFill>
            </a:ln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/>
                <a:t>月の輪神事</a:t>
              </a:r>
              <a:endParaRPr lang="ja-JP" altLang="en-US"/>
            </a:p>
          </p:txBody>
        </p:sp>
        <p:sp>
          <p:nvSpPr>
            <p:cNvPr id="1119" name="テキスト 55"/>
            <p:cNvSpPr txBox="1"/>
            <p:nvPr/>
          </p:nvSpPr>
          <p:spPr>
            <a:xfrm>
              <a:off x="5953543" y="4245700"/>
              <a:ext cx="4262589" cy="368439"/>
            </a:xfrm>
            <a:prstGeom prst="rect">
              <a:avLst/>
            </a:prstGeom>
            <a:solidFill>
              <a:srgbClr val="FFFFBE"/>
            </a:solidFill>
            <a:ln>
              <a:solidFill>
                <a:srgbClr val="FFA040"/>
              </a:solidFill>
            </a:ln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/>
                <a:t>月の輪神事</a:t>
              </a:r>
              <a:endParaRPr lang="ja-JP" altLang="en-US"/>
            </a:p>
          </p:txBody>
        </p:sp>
        <p:sp>
          <p:nvSpPr>
            <p:cNvPr id="1120" name="テキスト 56"/>
            <p:cNvSpPr txBox="1"/>
            <p:nvPr/>
          </p:nvSpPr>
          <p:spPr>
            <a:xfrm>
              <a:off x="5950620" y="4889361"/>
              <a:ext cx="4265514" cy="368439"/>
            </a:xfrm>
            <a:prstGeom prst="rect">
              <a:avLst/>
            </a:prstGeom>
            <a:solidFill>
              <a:srgbClr val="FFFFBE"/>
            </a:solidFill>
            <a:ln>
              <a:solidFill>
                <a:srgbClr val="FFA040"/>
              </a:solidFill>
            </a:ln>
          </p:spPr>
          <p:txBody>
            <a:bodyPr wrap="square">
              <a:spAutoFit/>
            </a:bodyPr>
            <a:p>
              <a:pPr algn="ctr">
                <a:defRPr lang="ja-JP" altLang="en-US"/>
              </a:pPr>
              <a:r>
                <a:rPr lang="ja-JP" altLang="en-US"/>
                <a:t>月の輪神事</a:t>
              </a: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2696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199</TotalTime>
  <Words>123</Words>
  <Application>JUST Focus</Application>
  <Paragraphs>31</Paragraph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Administrator</dc:creator>
  <cp:lastModifiedBy>岩田　鈴奈</cp:lastModifiedBy>
  <dcterms:created xsi:type="dcterms:W3CDTF">2023-05-22T07:31:34Z</dcterms:created>
  <dcterms:modified xsi:type="dcterms:W3CDTF">2024-06-18T00:15:10Z</dcterms:modified>
  <cp:revision>34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